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4" r:id="rId4"/>
    <p:sldId id="261" r:id="rId5"/>
    <p:sldId id="259" r:id="rId6"/>
    <p:sldId id="265" r:id="rId7"/>
    <p:sldId id="266" r:id="rId8"/>
    <p:sldId id="260" r:id="rId9"/>
  </p:sldIdLst>
  <p:sldSz cx="6858000" cy="9906000" type="A4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0" d="100"/>
          <a:sy n="50" d="100"/>
        </p:scale>
        <p:origin x="1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85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1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0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16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86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16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13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95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42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02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62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7FABF-FC89-4FF2-935A-28D7951CEE71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E814E-BB42-423B-895C-25300FE0D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17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ravaxprotege.com.br/" TargetMode="External"/><Relationship Id="rId2" Type="http://schemas.openxmlformats.org/officeDocument/2006/relationships/hyperlink" Target="https://instagram.com/bravaxprotege?igshid=YmMyMTA2M2Y%3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api.whatsapp.com/send?phone=558131323939&amp;text=Ol%C3%A1+Bravax%2C+queria+entender+melhor+sobre+seus+produtos%21" TargetMode="External"/><Relationship Id="rId4" Type="http://schemas.openxmlformats.org/officeDocument/2006/relationships/hyperlink" Target="https://www.google.com/maps/dir/bravax+protege/data=!4m6!4m5!1m1!4e2!1m2!1m1!1s0x7ab1fcdf0e678f3:0xd96026adcf230002?sa=X&amp;ved=2ahUKEwiijtmYjqH6AhX6H7kGHbNHAAEQ9Rd6BAhTEA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64A55E-4915-4A94-A31A-822A98B2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  <p:sp>
        <p:nvSpPr>
          <p:cNvPr id="5" name="Nome associado">
            <a:extLst>
              <a:ext uri="{FF2B5EF4-FFF2-40B4-BE49-F238E27FC236}">
                <a16:creationId xmlns:a16="http://schemas.microsoft.com/office/drawing/2014/main" id="{6294BE06-9255-429E-AE64-26F82106D37E}"/>
              </a:ext>
            </a:extLst>
          </p:cNvPr>
          <p:cNvSpPr txBox="1"/>
          <p:nvPr/>
        </p:nvSpPr>
        <p:spPr>
          <a:xfrm>
            <a:off x="666750" y="436245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 Black" panose="020B0A04020102020204" pitchFamily="34" charset="0"/>
              </a:rPr>
              <a:t>Nome associado</a:t>
            </a:r>
          </a:p>
        </p:txBody>
      </p:sp>
    </p:spTree>
    <p:extLst>
      <p:ext uri="{BB962C8B-B14F-4D97-AF65-F5344CB8AC3E}">
        <p14:creationId xmlns:p14="http://schemas.microsoft.com/office/powerpoint/2010/main" val="12054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273729-97EF-4902-AC20-D987807919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1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31666-AE5E-40C6-9875-BF987BFB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0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6A8FBC-12BE-4F4D-959E-91B44D39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870"/>
            <a:ext cx="6857999" cy="9906000"/>
          </a:xfrm>
          <a:prstGeom prst="rect">
            <a:avLst/>
          </a:prstGeom>
        </p:spPr>
      </p:pic>
      <p:sp>
        <p:nvSpPr>
          <p:cNvPr id="6" name="Nome associado">
            <a:extLst>
              <a:ext uri="{FF2B5EF4-FFF2-40B4-BE49-F238E27FC236}">
                <a16:creationId xmlns:a16="http://schemas.microsoft.com/office/drawing/2014/main" id="{58B30717-BA4B-4984-9A65-0A214D422B67}"/>
              </a:ext>
            </a:extLst>
          </p:cNvPr>
          <p:cNvSpPr txBox="1"/>
          <p:nvPr/>
        </p:nvSpPr>
        <p:spPr>
          <a:xfrm>
            <a:off x="933451" y="1667946"/>
            <a:ext cx="2362200" cy="3497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r>
              <a:rPr lang="pt-BR" dirty="0">
                <a:latin typeface="Arial Black" panose="020B0A04020102020204" pitchFamily="34" charset="0"/>
              </a:rPr>
              <a:t>Nome associado</a:t>
            </a:r>
          </a:p>
        </p:txBody>
      </p:sp>
      <p:sp>
        <p:nvSpPr>
          <p:cNvPr id="7" name="Placa">
            <a:extLst>
              <a:ext uri="{FF2B5EF4-FFF2-40B4-BE49-F238E27FC236}">
                <a16:creationId xmlns:a16="http://schemas.microsoft.com/office/drawing/2014/main" id="{22A402B0-3F12-4421-9194-C57C7C0AD602}"/>
              </a:ext>
            </a:extLst>
          </p:cNvPr>
          <p:cNvSpPr txBox="1"/>
          <p:nvPr/>
        </p:nvSpPr>
        <p:spPr>
          <a:xfrm>
            <a:off x="3790950" y="1575316"/>
            <a:ext cx="2190750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/>
            <a:r>
              <a:rPr lang="pt-BR" sz="2800" b="1" dirty="0">
                <a:latin typeface="Arial Black" panose="020B0A04020102020204" pitchFamily="34" charset="0"/>
              </a:rPr>
              <a:t>Placa</a:t>
            </a:r>
          </a:p>
        </p:txBody>
      </p:sp>
      <p:sp>
        <p:nvSpPr>
          <p:cNvPr id="8" name="Marca carro">
            <a:extLst>
              <a:ext uri="{FF2B5EF4-FFF2-40B4-BE49-F238E27FC236}">
                <a16:creationId xmlns:a16="http://schemas.microsoft.com/office/drawing/2014/main" id="{B23FFACC-C136-4922-AF30-269E1E0B1008}"/>
              </a:ext>
            </a:extLst>
          </p:cNvPr>
          <p:cNvSpPr txBox="1"/>
          <p:nvPr/>
        </p:nvSpPr>
        <p:spPr>
          <a:xfrm>
            <a:off x="933451" y="2888337"/>
            <a:ext cx="2190750" cy="442035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r>
              <a:rPr lang="pt-BR" sz="2400" b="1" dirty="0">
                <a:latin typeface="Arial Black" panose="020B0A04020102020204" pitchFamily="34" charset="0"/>
              </a:rPr>
              <a:t>Marca</a:t>
            </a:r>
            <a:r>
              <a:rPr lang="pt-BR" b="1" dirty="0">
                <a:latin typeface="Arial Black" panose="020B0A04020102020204" pitchFamily="34" charset="0"/>
              </a:rPr>
              <a:t> carro</a:t>
            </a:r>
          </a:p>
        </p:txBody>
      </p:sp>
      <p:sp>
        <p:nvSpPr>
          <p:cNvPr id="9" name="modelo">
            <a:extLst>
              <a:ext uri="{FF2B5EF4-FFF2-40B4-BE49-F238E27FC236}">
                <a16:creationId xmlns:a16="http://schemas.microsoft.com/office/drawing/2014/main" id="{4F8E1FBC-4DDB-49A4-8582-8483F5C0E62B}"/>
              </a:ext>
            </a:extLst>
          </p:cNvPr>
          <p:cNvSpPr txBox="1"/>
          <p:nvPr/>
        </p:nvSpPr>
        <p:spPr>
          <a:xfrm>
            <a:off x="3733799" y="2870716"/>
            <a:ext cx="2190750" cy="442035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/>
            <a:r>
              <a:rPr lang="pt-BR" sz="2400" dirty="0">
                <a:latin typeface="Arial Black" panose="020B0A04020102020204" pitchFamily="34" charset="0"/>
              </a:rPr>
              <a:t>modelo</a:t>
            </a:r>
          </a:p>
        </p:txBody>
      </p:sp>
      <p:sp>
        <p:nvSpPr>
          <p:cNvPr id="10" name="Ano">
            <a:extLst>
              <a:ext uri="{FF2B5EF4-FFF2-40B4-BE49-F238E27FC236}">
                <a16:creationId xmlns:a16="http://schemas.microsoft.com/office/drawing/2014/main" id="{F68F008E-11E2-41AF-9762-1FE23DBD55F8}"/>
              </a:ext>
            </a:extLst>
          </p:cNvPr>
          <p:cNvSpPr txBox="1"/>
          <p:nvPr/>
        </p:nvSpPr>
        <p:spPr>
          <a:xfrm>
            <a:off x="1085850" y="4210050"/>
            <a:ext cx="1809750" cy="52322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pPr algn="ctr"/>
            <a:r>
              <a:rPr lang="pt-BR" sz="2800" dirty="0">
                <a:latin typeface="Arial Black" panose="020B0A04020102020204" pitchFamily="34" charset="0"/>
              </a:rPr>
              <a:t>Ano</a:t>
            </a:r>
          </a:p>
        </p:txBody>
      </p:sp>
      <p:sp>
        <p:nvSpPr>
          <p:cNvPr id="11" name="Categoria">
            <a:extLst>
              <a:ext uri="{FF2B5EF4-FFF2-40B4-BE49-F238E27FC236}">
                <a16:creationId xmlns:a16="http://schemas.microsoft.com/office/drawing/2014/main" id="{8A274EB7-7656-47F7-801C-0F16D114513E}"/>
              </a:ext>
            </a:extLst>
          </p:cNvPr>
          <p:cNvSpPr txBox="1"/>
          <p:nvPr/>
        </p:nvSpPr>
        <p:spPr>
          <a:xfrm>
            <a:off x="3981450" y="4227671"/>
            <a:ext cx="1809750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r>
              <a:rPr lang="pt-BR" sz="2000" dirty="0">
                <a:latin typeface="Arial Black" panose="020B0A04020102020204" pitchFamily="34" charset="0"/>
              </a:rPr>
              <a:t>Categoria</a:t>
            </a:r>
          </a:p>
        </p:txBody>
      </p:sp>
      <p:sp>
        <p:nvSpPr>
          <p:cNvPr id="12" name="Valor fipe">
            <a:extLst>
              <a:ext uri="{FF2B5EF4-FFF2-40B4-BE49-F238E27FC236}">
                <a16:creationId xmlns:a16="http://schemas.microsoft.com/office/drawing/2014/main" id="{F884863C-ECAF-420E-A78A-2DB76A7954EF}"/>
              </a:ext>
            </a:extLst>
          </p:cNvPr>
          <p:cNvSpPr txBox="1"/>
          <p:nvPr/>
        </p:nvSpPr>
        <p:spPr>
          <a:xfrm>
            <a:off x="2114550" y="5505450"/>
            <a:ext cx="2571750" cy="50359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rmAutofit/>
          </a:bodyPr>
          <a:lstStyle/>
          <a:p>
            <a:r>
              <a:rPr lang="pt-BR" sz="2800" b="1" dirty="0">
                <a:latin typeface="Arial Black" panose="020B0A04020102020204" pitchFamily="34" charset="0"/>
              </a:rPr>
              <a:t>valor </a:t>
            </a:r>
            <a:r>
              <a:rPr lang="pt-BR" sz="2800" b="1" dirty="0" err="1">
                <a:latin typeface="Arial Black" panose="020B0A04020102020204" pitchFamily="34" charset="0"/>
              </a:rPr>
              <a:t>fipe</a:t>
            </a:r>
            <a:endParaRPr lang="pt-BR" sz="28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8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600B2C9-C3A0-4053-9785-25B7F84C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  <p:sp>
        <p:nvSpPr>
          <p:cNvPr id="5" name="adesão">
            <a:extLst>
              <a:ext uri="{FF2B5EF4-FFF2-40B4-BE49-F238E27FC236}">
                <a16:creationId xmlns:a16="http://schemas.microsoft.com/office/drawing/2014/main" id="{39F844DE-635E-4396-8B52-7DC53ACE8FFA}"/>
              </a:ext>
            </a:extLst>
          </p:cNvPr>
          <p:cNvSpPr txBox="1"/>
          <p:nvPr/>
        </p:nvSpPr>
        <p:spPr>
          <a:xfrm>
            <a:off x="590549" y="8648700"/>
            <a:ext cx="2838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200,00</a:t>
            </a:r>
          </a:p>
        </p:txBody>
      </p:sp>
      <p:sp>
        <p:nvSpPr>
          <p:cNvPr id="6" name="ouro">
            <a:extLst>
              <a:ext uri="{FF2B5EF4-FFF2-40B4-BE49-F238E27FC236}">
                <a16:creationId xmlns:a16="http://schemas.microsoft.com/office/drawing/2014/main" id="{6BBCEE66-4E7A-4AD7-9301-FC882B23BD17}"/>
              </a:ext>
            </a:extLst>
          </p:cNvPr>
          <p:cNvSpPr txBox="1"/>
          <p:nvPr/>
        </p:nvSpPr>
        <p:spPr>
          <a:xfrm>
            <a:off x="4210050" y="8648700"/>
            <a:ext cx="2495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145,80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236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B47F7D-6674-441F-99EB-5532E5F1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57999" cy="9906000"/>
          </a:xfrm>
          <a:prstGeom prst="rect">
            <a:avLst/>
          </a:prstGeom>
        </p:spPr>
      </p:pic>
      <p:sp>
        <p:nvSpPr>
          <p:cNvPr id="5" name="adesão">
            <a:extLst>
              <a:ext uri="{FF2B5EF4-FFF2-40B4-BE49-F238E27FC236}">
                <a16:creationId xmlns:a16="http://schemas.microsoft.com/office/drawing/2014/main" id="{4AEF7A54-7950-40DF-97F2-DFDDD92F93B3}"/>
              </a:ext>
            </a:extLst>
          </p:cNvPr>
          <p:cNvSpPr txBox="1"/>
          <p:nvPr/>
        </p:nvSpPr>
        <p:spPr>
          <a:xfrm>
            <a:off x="742950" y="8820150"/>
            <a:ext cx="2476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200,00</a:t>
            </a:r>
          </a:p>
        </p:txBody>
      </p:sp>
      <p:sp>
        <p:nvSpPr>
          <p:cNvPr id="6" name="diamante">
            <a:extLst>
              <a:ext uri="{FF2B5EF4-FFF2-40B4-BE49-F238E27FC236}">
                <a16:creationId xmlns:a16="http://schemas.microsoft.com/office/drawing/2014/main" id="{41F3509F-BE83-45AC-BE0E-FC5B75F61F37}"/>
              </a:ext>
            </a:extLst>
          </p:cNvPr>
          <p:cNvSpPr txBox="1"/>
          <p:nvPr/>
        </p:nvSpPr>
        <p:spPr>
          <a:xfrm>
            <a:off x="4229100" y="8820149"/>
            <a:ext cx="228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134,20</a:t>
            </a:r>
          </a:p>
        </p:txBody>
      </p:sp>
    </p:spTree>
    <p:extLst>
      <p:ext uri="{BB962C8B-B14F-4D97-AF65-F5344CB8AC3E}">
        <p14:creationId xmlns:p14="http://schemas.microsoft.com/office/powerpoint/2010/main" val="331262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48A2D03-956F-44C2-A28A-F2941A45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0"/>
            <a:ext cx="6833615" cy="9906000"/>
          </a:xfrm>
          <a:prstGeom prst="rect">
            <a:avLst/>
          </a:prstGeom>
        </p:spPr>
      </p:pic>
      <p:sp>
        <p:nvSpPr>
          <p:cNvPr id="5" name="adesão">
            <a:extLst>
              <a:ext uri="{FF2B5EF4-FFF2-40B4-BE49-F238E27FC236}">
                <a16:creationId xmlns:a16="http://schemas.microsoft.com/office/drawing/2014/main" id="{1E51F67C-DCE7-4EE8-8E2A-72950F4A1FEC}"/>
              </a:ext>
            </a:extLst>
          </p:cNvPr>
          <p:cNvSpPr txBox="1"/>
          <p:nvPr/>
        </p:nvSpPr>
        <p:spPr>
          <a:xfrm>
            <a:off x="723900" y="8591550"/>
            <a:ext cx="257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FFC000"/>
                </a:solidFill>
                <a:latin typeface="Arial Black" panose="020B0A04020102020204" pitchFamily="34" charset="0"/>
              </a:rPr>
              <a:t>100,00</a:t>
            </a:r>
          </a:p>
        </p:txBody>
      </p:sp>
      <p:sp>
        <p:nvSpPr>
          <p:cNvPr id="4" name="platinium">
            <a:extLst>
              <a:ext uri="{FF2B5EF4-FFF2-40B4-BE49-F238E27FC236}">
                <a16:creationId xmlns:a16="http://schemas.microsoft.com/office/drawing/2014/main" id="{49E9FEA7-8537-46EB-B356-AAB434B5D308}"/>
              </a:ext>
            </a:extLst>
          </p:cNvPr>
          <p:cNvSpPr txBox="1"/>
          <p:nvPr/>
        </p:nvSpPr>
        <p:spPr>
          <a:xfrm>
            <a:off x="4210050" y="8591550"/>
            <a:ext cx="2647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FFC000"/>
                </a:solidFill>
                <a:latin typeface="Arial Black" panose="020B0A04020102020204" pitchFamily="34" charset="0"/>
              </a:rPr>
              <a:t>145,60</a:t>
            </a:r>
          </a:p>
        </p:txBody>
      </p:sp>
    </p:spTree>
    <p:extLst>
      <p:ext uri="{BB962C8B-B14F-4D97-AF65-F5344CB8AC3E}">
        <p14:creationId xmlns:p14="http://schemas.microsoft.com/office/powerpoint/2010/main" val="121322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hlinkClick r:id="rId2"/>
            <a:extLst>
              <a:ext uri="{FF2B5EF4-FFF2-40B4-BE49-F238E27FC236}">
                <a16:creationId xmlns:a16="http://schemas.microsoft.com/office/drawing/2014/main" id="{D2EEE361-EA25-4828-A5CA-0FAE004C7488}"/>
              </a:ext>
            </a:extLst>
          </p:cNvPr>
          <p:cNvSpPr txBox="1"/>
          <p:nvPr/>
        </p:nvSpPr>
        <p:spPr>
          <a:xfrm>
            <a:off x="5113244" y="3548623"/>
            <a:ext cx="17447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8" name="CaixaDeTexto 7">
            <a:hlinkClick r:id="rId3"/>
            <a:extLst>
              <a:ext uri="{FF2B5EF4-FFF2-40B4-BE49-F238E27FC236}">
                <a16:creationId xmlns:a16="http://schemas.microsoft.com/office/drawing/2014/main" id="{77D51AA7-E406-4B86-B611-BF429E119E42}"/>
              </a:ext>
            </a:extLst>
          </p:cNvPr>
          <p:cNvSpPr txBox="1"/>
          <p:nvPr/>
        </p:nvSpPr>
        <p:spPr>
          <a:xfrm>
            <a:off x="5113244" y="3914215"/>
            <a:ext cx="62024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9" name="CaixaDeTexto 8">
            <a:hlinkClick r:id="rId4"/>
            <a:extLst>
              <a:ext uri="{FF2B5EF4-FFF2-40B4-BE49-F238E27FC236}">
                <a16:creationId xmlns:a16="http://schemas.microsoft.com/office/drawing/2014/main" id="{BF32BD08-6DCF-4319-A458-34630A6A069C}"/>
              </a:ext>
            </a:extLst>
          </p:cNvPr>
          <p:cNvSpPr txBox="1"/>
          <p:nvPr/>
        </p:nvSpPr>
        <p:spPr>
          <a:xfrm>
            <a:off x="5113244" y="4279807"/>
            <a:ext cx="62024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10" name="CaixaDeTexto 9">
            <a:hlinkClick r:id="rId5"/>
            <a:extLst>
              <a:ext uri="{FF2B5EF4-FFF2-40B4-BE49-F238E27FC236}">
                <a16:creationId xmlns:a16="http://schemas.microsoft.com/office/drawing/2014/main" id="{27FAB7B9-25F2-4DAE-BABE-B035EDB2F7BD}"/>
              </a:ext>
            </a:extLst>
          </p:cNvPr>
          <p:cNvSpPr txBox="1"/>
          <p:nvPr/>
        </p:nvSpPr>
        <p:spPr>
          <a:xfrm>
            <a:off x="2862962" y="3063268"/>
            <a:ext cx="17447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11" name="CaixaDeTexto 10">
            <a:hlinkClick r:id="rId2"/>
            <a:extLst>
              <a:ext uri="{FF2B5EF4-FFF2-40B4-BE49-F238E27FC236}">
                <a16:creationId xmlns:a16="http://schemas.microsoft.com/office/drawing/2014/main" id="{33896D7A-1BA4-48D4-8F47-2C2D1568DBAF}"/>
              </a:ext>
            </a:extLst>
          </p:cNvPr>
          <p:cNvSpPr txBox="1"/>
          <p:nvPr/>
        </p:nvSpPr>
        <p:spPr>
          <a:xfrm>
            <a:off x="5113244" y="3123520"/>
            <a:ext cx="1744756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013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C885EA4-428A-4E19-BECF-DFC24D108812}"/>
              </a:ext>
            </a:extLst>
          </p:cNvPr>
          <p:cNvSpPr/>
          <p:nvPr/>
        </p:nvSpPr>
        <p:spPr>
          <a:xfrm>
            <a:off x="-1070599" y="8318147"/>
            <a:ext cx="5678317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COTAÇÃO VÁLIDA POR 3 </a:t>
            </a:r>
            <a:r>
              <a:rPr lang="pt-BR" sz="22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</a:rPr>
              <a:t>DIAS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AF9E49-8380-4893-8209-C365522AB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857999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600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59537</TotalTime>
  <Words>23</Words>
  <Application>Microsoft Office PowerPoint</Application>
  <PresentationFormat>Papel A4 (210 x 297 mm)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Bahnschrift SemiBold SemiConden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Wanderley</dc:creator>
  <cp:lastModifiedBy>Matheus Wanderley</cp:lastModifiedBy>
  <cp:revision>95</cp:revision>
  <cp:lastPrinted>2025-01-03T12:37:17Z</cp:lastPrinted>
  <dcterms:created xsi:type="dcterms:W3CDTF">2023-04-13T17:15:38Z</dcterms:created>
  <dcterms:modified xsi:type="dcterms:W3CDTF">2025-05-05T14:16:22Z</dcterms:modified>
</cp:coreProperties>
</file>